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2" r:id="rId1"/>
  </p:sldMasterIdLst>
  <p:sldIdLst>
    <p:sldId id="258" r:id="rId2"/>
    <p:sldId id="266" r:id="rId3"/>
    <p:sldId id="267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55BE7-C11B-4394-A9AC-88307BB75734}" type="datetimeFigureOut">
              <a:rPr lang="ru-RU" smtClean="0"/>
              <a:t>19.07.2024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8B19B-8469-436D-AC8F-369FA2C411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345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55BE7-C11B-4394-A9AC-88307BB75734}" type="datetimeFigureOut">
              <a:rPr lang="ru-RU" smtClean="0"/>
              <a:t>19.07.2024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8B19B-8469-436D-AC8F-369FA2C411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782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55BE7-C11B-4394-A9AC-88307BB75734}" type="datetimeFigureOut">
              <a:rPr lang="ru-RU" smtClean="0"/>
              <a:t>19.07.2024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8B19B-8469-436D-AC8F-369FA2C411C9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2488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55BE7-C11B-4394-A9AC-88307BB75734}" type="datetimeFigureOut">
              <a:rPr lang="ru-RU" smtClean="0"/>
              <a:t>19.07.2024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8B19B-8469-436D-AC8F-369FA2C411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333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55BE7-C11B-4394-A9AC-88307BB75734}" type="datetimeFigureOut">
              <a:rPr lang="ru-RU" smtClean="0"/>
              <a:t>19.07.2024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8B19B-8469-436D-AC8F-369FA2C411C9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50676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55BE7-C11B-4394-A9AC-88307BB75734}" type="datetimeFigureOut">
              <a:rPr lang="ru-RU" smtClean="0"/>
              <a:t>19.07.2024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8B19B-8469-436D-AC8F-369FA2C411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291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55BE7-C11B-4394-A9AC-88307BB75734}" type="datetimeFigureOut">
              <a:rPr lang="ru-RU" smtClean="0"/>
              <a:t>19.07.2024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8B19B-8469-436D-AC8F-369FA2C411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9522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55BE7-C11B-4394-A9AC-88307BB75734}" type="datetimeFigureOut">
              <a:rPr lang="ru-RU" smtClean="0"/>
              <a:t>19.07.2024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8B19B-8469-436D-AC8F-369FA2C411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796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55BE7-C11B-4394-A9AC-88307BB75734}" type="datetimeFigureOut">
              <a:rPr lang="ru-RU" smtClean="0"/>
              <a:t>19.07.2024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8B19B-8469-436D-AC8F-369FA2C411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722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55BE7-C11B-4394-A9AC-88307BB75734}" type="datetimeFigureOut">
              <a:rPr lang="ru-RU" smtClean="0"/>
              <a:t>19.07.2024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8B19B-8469-436D-AC8F-369FA2C411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523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55BE7-C11B-4394-A9AC-88307BB75734}" type="datetimeFigureOut">
              <a:rPr lang="ru-RU" smtClean="0"/>
              <a:t>19.07.2024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8B19B-8469-436D-AC8F-369FA2C411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302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55BE7-C11B-4394-A9AC-88307BB75734}" type="datetimeFigureOut">
              <a:rPr lang="ru-RU" smtClean="0"/>
              <a:t>19.07.2024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8B19B-8469-436D-AC8F-369FA2C411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110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55BE7-C11B-4394-A9AC-88307BB75734}" type="datetimeFigureOut">
              <a:rPr lang="ru-RU" smtClean="0"/>
              <a:t>19.07.2024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8B19B-8469-436D-AC8F-369FA2C411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625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55BE7-C11B-4394-A9AC-88307BB75734}" type="datetimeFigureOut">
              <a:rPr lang="ru-RU" smtClean="0"/>
              <a:t>19.07.2024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8B19B-8469-436D-AC8F-369FA2C411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535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55BE7-C11B-4394-A9AC-88307BB75734}" type="datetimeFigureOut">
              <a:rPr lang="ru-RU" smtClean="0"/>
              <a:t>19.07.2024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8B19B-8469-436D-AC8F-369FA2C411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41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8B19B-8469-436D-AC8F-369FA2C411C9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55BE7-C11B-4394-A9AC-88307BB75734}" type="datetimeFigureOut">
              <a:rPr lang="ru-RU" smtClean="0"/>
              <a:t>19.07.2024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965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55BE7-C11B-4394-A9AC-88307BB75734}" type="datetimeFigureOut">
              <a:rPr lang="ru-RU" smtClean="0"/>
              <a:t>19.07.2024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768B19B-8469-436D-AC8F-369FA2C411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40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  <p:sldLayoutId id="2147484074" r:id="rId12"/>
    <p:sldLayoutId id="2147484075" r:id="rId13"/>
    <p:sldLayoutId id="2147484076" r:id="rId14"/>
    <p:sldLayoutId id="2147484077" r:id="rId15"/>
    <p:sldLayoutId id="214748407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ds-skazka-unyugan-r86.gosweb.gosuslugi.ru/netcat/index.php?catalogue=1&amp;sub=5#nastavnicheskaya-deyatelnost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hyperlink" Target="mailto:unyugan.skazka@mail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553915" y="125291"/>
            <a:ext cx="8774724" cy="87703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УПРАВЛЕНИЕ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ОБРАЗОВАНИЯ АДМИНИСТРАЦИИ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ОКТЯБРЬСКОГО РАЙОНА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Муниципальное бюджетное дошкольное образовательное учреждение «Детский сад  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общеразвивающего вида «Сказка»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(МБДОУ «ДСОВ «Сказка»)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1335721"/>
            <a:ext cx="11103169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ПРЕЗЕНТАЦИЯ РЕЗУЛЬТАТОВ ПРАКТИКИ НАСТАВНИЧЕСТВА </a:t>
            </a:r>
          </a:p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МБДОУ «ДСОВ «СКАЗКА»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9" t="5846" r="16528" b="12981"/>
          <a:stretch/>
        </p:blipFill>
        <p:spPr>
          <a:xfrm>
            <a:off x="3868613" y="2519380"/>
            <a:ext cx="2685553" cy="218906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81000" y="4549676"/>
            <a:ext cx="894763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Адрес сайта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образовательной организации: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ds-skazka-unyugan-r86.gosweb.gosuslugi.ru/netcat/index.php?catalogue=1&amp;sub=5#nastavnicheskaya-deyatelnost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ФИО руководителя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: заведующий МБДОУ «ДСОВ «Сказка» Заплатина Светлана Михайловна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Контакты руководителя: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рабочий телефон: (34672) 46-526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адрес электронной почты: </a:t>
            </a:r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unyugan.skazka@mail.ru</a:t>
            </a:r>
            <a:endParaRPr lang="ru-RU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 descr="герб Октябрського района маленький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50" y="214290"/>
            <a:ext cx="613410" cy="7620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9" name="Рисунок 8" descr="Лого(24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539" y="125291"/>
            <a:ext cx="800100" cy="7512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4362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06" y="1397138"/>
            <a:ext cx="2002050" cy="30705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8525" y="218836"/>
            <a:ext cx="11493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ТРАНСЛЯЦИЯ ОПЫТА НАСТАВНИЧЕСКОЙ ДЕЯТЕЛЬНОСТИ НАСТАВНИКА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5830" y="851950"/>
            <a:ext cx="10779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НАПРАВЛЕНИЕ НАСТАВНИЧЕСТВА: СОПРОВОЖДЕНИЕ МОЛОДОГО ПЕДАГОГА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758" y="1396984"/>
            <a:ext cx="2036048" cy="30604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16576" y="4611875"/>
            <a:ext cx="2273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Наставник:</a:t>
            </a: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воспитатель высшей квалификационной категории</a:t>
            </a:r>
          </a:p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Чернавских Екатерина Ивановна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96779" y="4611876"/>
            <a:ext cx="24740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Молодой воспитатель (наставляемый):</a:t>
            </a:r>
          </a:p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воспитатель</a:t>
            </a:r>
          </a:p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Сомова Дарья Александровна</a:t>
            </a:r>
          </a:p>
          <a:p>
            <a:pPr algn="ctr"/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983" y="1337193"/>
            <a:ext cx="4106105" cy="55021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l="6920"/>
          <a:stretch/>
        </p:blipFill>
        <p:spPr>
          <a:xfrm>
            <a:off x="8510265" y="1337193"/>
            <a:ext cx="3521594" cy="28375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t="5481"/>
          <a:stretch/>
        </p:blipFill>
        <p:spPr>
          <a:xfrm>
            <a:off x="8510265" y="4290646"/>
            <a:ext cx="3521594" cy="249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638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20" y="1818274"/>
            <a:ext cx="2310592" cy="3463265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0" y="5406999"/>
            <a:ext cx="27527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Воспитатель высшей квалификационной категории</a:t>
            </a:r>
          </a:p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Косарева Ольга Сергеевна,</a:t>
            </a:r>
          </a:p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Тьютор </a:t>
            </a:r>
          </a:p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ООО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«Развивающее игры Воскобовича»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2487" y="262806"/>
            <a:ext cx="11493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ТРАНСЛЯЦИЯ ОПЫТА НАСТАВНИЧЕСКОЙ ДЕЯТЕЛЬНОСТИ НАСТАВНИКА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2" y="707929"/>
            <a:ext cx="978583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НАПРАВЛЕНИЕ ГРУППОВОГО НАСТАВНИЧЕСТВА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ru-RU" dirty="0" smtClean="0"/>
              <a:t>методическое </a:t>
            </a:r>
            <a:r>
              <a:rPr lang="ru-RU" dirty="0"/>
              <a:t>сопровождение педагогов по внедрению интеллектуально-творческой технологии В.В. </a:t>
            </a:r>
            <a:r>
              <a:rPr lang="ru-RU" dirty="0" smtClean="0"/>
              <a:t>Воскобовича «</a:t>
            </a:r>
            <a:r>
              <a:rPr lang="ru-RU" dirty="0"/>
              <a:t>Сказочные лабиринты игры»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560" y="1780467"/>
            <a:ext cx="3685686" cy="490419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889" y="1692813"/>
            <a:ext cx="3611088" cy="510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841603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888</TotalTime>
  <Words>140</Words>
  <Application>Microsoft Office PowerPoint</Application>
  <PresentationFormat>Широкоэкранный</PresentationFormat>
  <Paragraphs>27</Paragraphs>
  <Slides>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7" baseType="lpstr">
      <vt:lpstr>Arial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СКАЗКА</dc:creator>
  <cp:lastModifiedBy>СКАЗКА</cp:lastModifiedBy>
  <cp:revision>61</cp:revision>
  <dcterms:created xsi:type="dcterms:W3CDTF">2022-12-28T09:30:05Z</dcterms:created>
  <dcterms:modified xsi:type="dcterms:W3CDTF">2024-07-19T07:26:39Z</dcterms:modified>
</cp:coreProperties>
</file>