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sldIdLst>
    <p:sldId id="258" r:id="rId2"/>
    <p:sldId id="265" r:id="rId3"/>
    <p:sldId id="270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4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48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3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67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5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2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6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s-skazka-unyugan-r86.gosweb.gosuslugi.ru/netcat/index.php?catalogue=1&amp;sub=5#nastavnicheskaya-deyatelnos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unyugan.skazka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53915" y="125291"/>
            <a:ext cx="8774724" cy="877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АДМИНИСТРАЦИИ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ОКТЯБРЬСКОГО РАЙОНА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общеразвивающего вида «Сказка»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(МБДОУ «ДСОВ «Сказка»)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35721"/>
            <a:ext cx="111031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РЕЗУЛЬТАТОВ ПРАКТИКИ НАСТАВНИЧЕСТВА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«ДСОВ «СКАЗКА»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5846" r="16528" b="12981"/>
          <a:stretch/>
        </p:blipFill>
        <p:spPr>
          <a:xfrm>
            <a:off x="3868613" y="2519380"/>
            <a:ext cx="2685553" cy="2189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4549676"/>
            <a:ext cx="8947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сайта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образовательной организации: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ds-skazka-unyugan-r86.gosweb.gosuslugi.ru/netcat/index.php?catalogue=1&amp;sub=5#nastavnicheskaya-deyatelnost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ФИО руководителя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заведующий МБДОУ «ДСОВ «Сказка» Заплатина Светлана Михайловна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руководителя: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рабочий телефон: (34672) 46-526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почты: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unyugan.skazka@mail.ru</a:t>
            </a: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герб Октябрського района маленьки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0" y="214290"/>
            <a:ext cx="613410" cy="76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" name="Рисунок 8" descr="Лого(24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39" y="125291"/>
            <a:ext cx="800100" cy="75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36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10" y="45237"/>
            <a:ext cx="114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ОПЫТА НАСТАВНИЧЕСКОЙ ДЕЯТЕЛЬНОСТИ НАСТАВНИКА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769781"/>
            <a:ext cx="1931502" cy="2900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2916" y="1620557"/>
            <a:ext cx="2474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Наставник: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Сафонова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Дамира Камилевна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5751" y="455762"/>
            <a:ext cx="107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НАСТАВНИЧЕСТВА: СОПРОВОЖДЕНИЕ МОЛОДОГО ПЕДАГОГА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" r="1414" b="2390"/>
          <a:stretch/>
        </p:blipFill>
        <p:spPr>
          <a:xfrm>
            <a:off x="3903869" y="1482910"/>
            <a:ext cx="4847572" cy="36597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43" y="1823607"/>
            <a:ext cx="3422757" cy="48382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9329"/>
          <a:stretch/>
        </p:blipFill>
        <p:spPr>
          <a:xfrm>
            <a:off x="67771" y="3801015"/>
            <a:ext cx="1951654" cy="24384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7971" y="4327750"/>
            <a:ext cx="2243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Молодой педагог (наставляемый):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Инструктор по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культуре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Фатыхова Карина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2863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08-11-23-09-47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190" y="1147306"/>
            <a:ext cx="3384679" cy="474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2487" y="262806"/>
            <a:ext cx="114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ОПЫТА НАСТАВНИЧЕСКОЙ ДЕЯТЕЛЬНОСТИ НАСТАВНИКА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189" y="622873"/>
            <a:ext cx="986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НАСТАВНИЧЕСТВА: СОПРОВОЖДЕНИЕ МОЛОДОГО ПЕДАГОГА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" y="1147307"/>
            <a:ext cx="1931502" cy="2900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80523" y="4202562"/>
            <a:ext cx="2474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Наставник: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Сафонова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Дамира Камилевна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251" r="2848" b="2240"/>
          <a:stretch/>
        </p:blipFill>
        <p:spPr>
          <a:xfrm>
            <a:off x="2124663" y="1147306"/>
            <a:ext cx="3361737" cy="4761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5"/>
          <a:stretch/>
        </p:blipFill>
        <p:spPr>
          <a:xfrm>
            <a:off x="9114659" y="3455376"/>
            <a:ext cx="3006938" cy="32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9329"/>
          <a:stretch/>
        </p:blipFill>
        <p:spPr>
          <a:xfrm>
            <a:off x="176084" y="902813"/>
            <a:ext cx="1951654" cy="243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733" y="78945"/>
            <a:ext cx="114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ОПЫТА НАСТАВНИЧЕСКОЙ ДЕЯТЕЛЬНОСТИ НАСТАВНИКА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8559" y="3604021"/>
            <a:ext cx="2243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Молодой педагог (наставляемый):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инструктор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культуре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Фатыхова Карина Сергеевна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408" y="3022910"/>
            <a:ext cx="2959497" cy="3687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94" y="968868"/>
            <a:ext cx="3185922" cy="464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-08-11-23-09-4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935" y="902813"/>
            <a:ext cx="3374457" cy="470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99621" y="537046"/>
            <a:ext cx="107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НАСТАВНИЧЕСТВА: СОПРОВОЖДЕНИЕ МОЛОДОГО ПЕДАГОГА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147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906</TotalTime>
  <Words>147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</dc:creator>
  <cp:lastModifiedBy>СКАЗКА</cp:lastModifiedBy>
  <cp:revision>61</cp:revision>
  <dcterms:created xsi:type="dcterms:W3CDTF">2022-12-28T09:30:05Z</dcterms:created>
  <dcterms:modified xsi:type="dcterms:W3CDTF">2024-07-19T07:19:21Z</dcterms:modified>
</cp:coreProperties>
</file>