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</p:sldMasterIdLst>
  <p:sldIdLst>
    <p:sldId id="258" r:id="rId2"/>
    <p:sldId id="261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4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8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48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3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67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5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2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2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6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5BE7-C11B-4394-A9AC-88307BB75734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68B19B-8469-436D-AC8F-369FA2C41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s-skazka-unyugan-r86.gosweb.gosuslugi.ru/netcat/index.php?catalogue=1&amp;sub=5#nastavnicheskaya-deyatelnos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unyugan.skazka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53915" y="125291"/>
            <a:ext cx="8774724" cy="877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АДМИНИСТРАЦИИ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ОКТЯБРЬСКОГО РАЙОНА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«Детский сад 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общеразвивающего вида «Сказка»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(МБДОУ «ДСОВ «Сказка»)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35721"/>
            <a:ext cx="111031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РЕЗУЛЬТАТОВ ПРАКТИКИ НАСТАВНИЧЕСТВА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«ДСОВ «СКАЗКА»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5846" r="16528" b="12981"/>
          <a:stretch/>
        </p:blipFill>
        <p:spPr>
          <a:xfrm>
            <a:off x="3868613" y="2519380"/>
            <a:ext cx="2685553" cy="2189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4549676"/>
            <a:ext cx="8947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сайта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образовательной организации: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ds-skazka-unyugan-r86.gosweb.gosuslugi.ru/netcat/index.php?catalogue=1&amp;sub=5#nastavnicheskaya-deyatelnost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ФИО руководителя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заведующий МБДОУ «ДСОВ «Сказка» Заплатина Светлана Михайловна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руководителя: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рабочий телефон: (34672) 46-526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почты: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unyugan.skazka@mail.ru</a:t>
            </a: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герб Октябрського района маленьки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0" y="214290"/>
            <a:ext cx="613410" cy="76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" name="Рисунок 8" descr="Лого(24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39" y="125291"/>
            <a:ext cx="800100" cy="751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36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r="11635"/>
          <a:stretch/>
        </p:blipFill>
        <p:spPr>
          <a:xfrm>
            <a:off x="89531" y="589558"/>
            <a:ext cx="3029267" cy="39797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9869" y="4864077"/>
            <a:ext cx="6644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kern="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КУРАТОР НАСТАВНИЧЕСТВА </a:t>
            </a:r>
          </a:p>
          <a:p>
            <a:pPr>
              <a:spcAft>
                <a:spcPts val="0"/>
              </a:spcAft>
            </a:pPr>
            <a:r>
              <a:rPr lang="ru-RU" sz="2400" b="1" kern="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МБДОУ «ДСОВ «СКАЗКА»</a:t>
            </a:r>
            <a:r>
              <a:rPr lang="ru-RU" sz="2400" kern="1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kern="15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kern="15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заведующего </a:t>
            </a:r>
            <a:endParaRPr lang="ru-RU" kern="150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kern="15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Ичеткина </a:t>
            </a:r>
            <a:r>
              <a:rPr lang="ru-RU" kern="15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Надежда Евгеньевна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12" y="589558"/>
            <a:ext cx="5953505" cy="42122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31" y="2579442"/>
            <a:ext cx="2921269" cy="41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" y="1066086"/>
            <a:ext cx="4027117" cy="5402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9" t="4159" r="5504" b="3699"/>
          <a:stretch/>
        </p:blipFill>
        <p:spPr>
          <a:xfrm>
            <a:off x="4246683" y="1255769"/>
            <a:ext cx="3703151" cy="5018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3" r="-1437" b="3125"/>
          <a:stretch/>
        </p:blipFill>
        <p:spPr>
          <a:xfrm>
            <a:off x="8168054" y="1255769"/>
            <a:ext cx="3771900" cy="500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6448" y="393406"/>
            <a:ext cx="928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ТРАНСЛЯЦИЯ ОПЫТА НАСТАВНИЧЕСКОЙ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06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</TotalTime>
  <Words>89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</dc:creator>
  <cp:lastModifiedBy>СКАЗКА</cp:lastModifiedBy>
  <cp:revision>59</cp:revision>
  <dcterms:created xsi:type="dcterms:W3CDTF">2022-12-28T09:30:05Z</dcterms:created>
  <dcterms:modified xsi:type="dcterms:W3CDTF">2024-07-19T06:56:23Z</dcterms:modified>
</cp:coreProperties>
</file>